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58" r:id="rId9"/>
    <p:sldId id="262" r:id="rId10"/>
    <p:sldId id="268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0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1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4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5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5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2194C-5C32-4FF0-898E-D9B65F71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1FE7A7-CB27-B904-9E32-FC2B17362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664511"/>
            <a:ext cx="3176721" cy="2297764"/>
          </a:xfrm>
        </p:spPr>
        <p:txBody>
          <a:bodyPr anchor="t">
            <a:normAutofit fontScale="90000"/>
          </a:bodyPr>
          <a:lstStyle/>
          <a:p>
            <a:r>
              <a:rPr lang="es-MX" dirty="0"/>
              <a:t>Benemérita Universidad Autónoma de Puebla</a:t>
            </a:r>
            <a:br>
              <a:rPr lang="es-MX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63114B-00A4-CB67-DEB7-8E6BDC457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527" y="2910651"/>
            <a:ext cx="3176721" cy="3442524"/>
          </a:xfrm>
        </p:spPr>
        <p:txBody>
          <a:bodyPr anchor="b">
            <a:normAutofit/>
          </a:bodyPr>
          <a:lstStyle/>
          <a:p>
            <a:r>
              <a:rPr lang="es-MX" dirty="0"/>
              <a:t>Modelos de Desarrollo Web</a:t>
            </a:r>
          </a:p>
          <a:p>
            <a:r>
              <a:rPr lang="es-MX" dirty="0"/>
              <a:t>NRC: 12051</a:t>
            </a:r>
          </a:p>
          <a:p>
            <a:r>
              <a:rPr lang="es-MX" dirty="0"/>
              <a:t>Actividad 8</a:t>
            </a:r>
          </a:p>
          <a:p>
            <a:r>
              <a:rPr lang="es-MX" dirty="0"/>
              <a:t>Prof. Alfredo García Suárez</a:t>
            </a:r>
          </a:p>
          <a:p>
            <a:r>
              <a:rPr lang="es-MX" dirty="0"/>
              <a:t>Alumno: Vicente Zavaleta Sanchez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776ED6-F0C9-44DC-8CB5-8EC765E6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097" y="0"/>
            <a:ext cx="6967702" cy="6858000"/>
          </a:xfrm>
          <a:custGeom>
            <a:avLst/>
            <a:gdLst>
              <a:gd name="connsiteX0" fmla="*/ 0 w 6967702"/>
              <a:gd name="connsiteY0" fmla="*/ 0 h 6858000"/>
              <a:gd name="connsiteX1" fmla="*/ 6967702 w 6967702"/>
              <a:gd name="connsiteY1" fmla="*/ 0 h 6858000"/>
              <a:gd name="connsiteX2" fmla="*/ 6609336 w 6967702"/>
              <a:gd name="connsiteY2" fmla="*/ 8919 h 6858000"/>
              <a:gd name="connsiteX3" fmla="*/ 0 w 69677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02" h="6858000">
                <a:moveTo>
                  <a:pt x="0" y="0"/>
                </a:moveTo>
                <a:lnTo>
                  <a:pt x="6967702" y="0"/>
                </a:lnTo>
                <a:lnTo>
                  <a:pt x="6609336" y="8919"/>
                </a:lnTo>
                <a:cubicBezTo>
                  <a:pt x="2927707" y="192598"/>
                  <a:pt x="0" y="3188792"/>
                  <a:pt x="0" y="68580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C3DE3128-6E71-3B2E-EBBF-F85C77642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4" r="20685"/>
          <a:stretch/>
        </p:blipFill>
        <p:spPr>
          <a:xfrm>
            <a:off x="5224099" y="2"/>
            <a:ext cx="6967903" cy="6858005"/>
          </a:xfrm>
          <a:custGeom>
            <a:avLst/>
            <a:gdLst/>
            <a:ahLst/>
            <a:cxnLst/>
            <a:rect l="l" t="t" r="r" b="b"/>
            <a:pathLst>
              <a:path w="6967903" h="6858005">
                <a:moveTo>
                  <a:pt x="6967903" y="0"/>
                </a:moveTo>
                <a:lnTo>
                  <a:pt x="6967903" y="6858005"/>
                </a:lnTo>
                <a:lnTo>
                  <a:pt x="0" y="6858005"/>
                </a:lnTo>
                <a:cubicBezTo>
                  <a:pt x="0" y="3070435"/>
                  <a:pt x="3119637" y="0"/>
                  <a:pt x="69679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9890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07D67B-F885-B85B-0091-E998E1022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50FD556-4C97-47C4-8C29-C04095E24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C90819-B887-F772-766F-4AE8FE6C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49" y="465593"/>
            <a:ext cx="3639837" cy="6401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Thunder Client </a:t>
            </a:r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C77ED65D-8324-4C4F-88A2-309BE738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ow to use Thunder Client for API testing? | Katarzyna Kmiotek">
            <a:extLst>
              <a:ext uri="{FF2B5EF4-FFF2-40B4-BE49-F238E27FC236}">
                <a16:creationId xmlns:a16="http://schemas.microsoft.com/office/drawing/2014/main" id="{56EFC690-1FFB-B8E6-FD28-EF26C36F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02901" y="99880"/>
            <a:ext cx="1779262" cy="15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1D0450F3-2536-4082-A67D-8ADB8015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8017B0-97E7-8A85-C2AC-12D74359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57557"/>
            <a:ext cx="9420225" cy="50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C72A07-D4AE-4A90-4CC9-A4D520616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6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9E78D8-11F1-1470-8535-C6F734003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5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136AC7-77FE-24D7-92F8-ECB0663C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" r="221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0D784D-08E7-5DD9-534C-257591853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0BB5A7-E120-7AD0-889A-6E39DB9B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18617-B77E-630D-6445-886F6E20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87" y="310859"/>
            <a:ext cx="1856338" cy="555916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Swagger</a:t>
            </a:r>
            <a:endParaRPr lang="es-MX" dirty="0"/>
          </a:p>
        </p:txBody>
      </p:sp>
      <p:pic>
        <p:nvPicPr>
          <p:cNvPr id="2050" name="Picture 2" descr="REST API Documentation Tool | Swagger UI">
            <a:extLst>
              <a:ext uri="{FF2B5EF4-FFF2-40B4-BE49-F238E27FC236}">
                <a16:creationId xmlns:a16="http://schemas.microsoft.com/office/drawing/2014/main" id="{0226CA80-61D5-88CD-9AE5-9A801AF4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158459"/>
            <a:ext cx="1671638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89B5DB-9967-4834-FE6F-FD07C1189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6"/>
          <a:stretch/>
        </p:blipFill>
        <p:spPr>
          <a:xfrm>
            <a:off x="229880" y="1140417"/>
            <a:ext cx="2256145" cy="54067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094471-9C24-63AE-42EA-5F314A6B8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1" b="33611"/>
          <a:stretch/>
        </p:blipFill>
        <p:spPr>
          <a:xfrm>
            <a:off x="3562956" y="590549"/>
            <a:ext cx="2424724" cy="59565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21B7490-E62B-8AAC-5DDD-A5D20D7BF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85"/>
          <a:stretch/>
        </p:blipFill>
        <p:spPr>
          <a:xfrm>
            <a:off x="6485781" y="792026"/>
            <a:ext cx="2424724" cy="59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23D8B-071D-4485-F629-3AC7D05C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720434"/>
            <a:ext cx="1951588" cy="517816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Redocly</a:t>
            </a:r>
            <a:endParaRPr lang="es-MX" dirty="0"/>
          </a:p>
        </p:txBody>
      </p:sp>
      <p:pic>
        <p:nvPicPr>
          <p:cNvPr id="3074" name="Picture 2" descr="Redocly · GitHub">
            <a:extLst>
              <a:ext uri="{FF2B5EF4-FFF2-40B4-BE49-F238E27FC236}">
                <a16:creationId xmlns:a16="http://schemas.microsoft.com/office/drawing/2014/main" id="{619F5E84-6EB7-B1DD-1892-6DA52CD5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01334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AA4514-7E14-FFF2-6E2C-5F78B5D0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34834"/>
            <a:ext cx="9007089" cy="47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915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29</Words>
  <Application>Microsoft Office PowerPoint</Application>
  <PresentationFormat>Panorámica</PresentationFormat>
  <Paragraphs>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Avenir Next LT Pro Light</vt:lpstr>
      <vt:lpstr>BlocksVTI</vt:lpstr>
      <vt:lpstr>Benemérita Universidad Autónoma de Puebla </vt:lpstr>
      <vt:lpstr>Thunder Client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Swagger</vt:lpstr>
      <vt:lpstr>Redocly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Benemérita Universidad Autónoma de Puebla </dc:title>
  <dc:creator>Vicente Zavaleta Sanchez</dc:creator>
  <cp:lastModifiedBy>Vicente Zavaleta Sanchez</cp:lastModifiedBy>
  <cp:revision>11</cp:revision>
  <dcterms:created xsi:type="dcterms:W3CDTF">2023-08-21T21:25:05Z</dcterms:created>
  <dcterms:modified xsi:type="dcterms:W3CDTF">2023-10-06T19:38:51Z</dcterms:modified>
</cp:coreProperties>
</file>